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2" r:id="rId6"/>
    <p:sldId id="261" r:id="rId7"/>
    <p:sldId id="263" r:id="rId8"/>
    <p:sldId id="260"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2" d="100"/>
          <a:sy n="102" d="100"/>
        </p:scale>
        <p:origin x="26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55EBE0A0-EB39-446E-818C-58DA94DB2042}" type="datetimeFigureOut">
              <a:rPr lang="en-GB" smtClean="0"/>
              <a:t>20/01/2020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7948302-F317-41DC-B47F-7E429B9574D1}" type="slidenum">
              <a:rPr lang="en-GB" smtClean="0"/>
              <a:t>‹#›</a:t>
            </a:fld>
            <a:endParaRPr lang="en-GB"/>
          </a:p>
        </p:txBody>
      </p:sp>
    </p:spTree>
    <p:extLst>
      <p:ext uri="{BB962C8B-B14F-4D97-AF65-F5344CB8AC3E}">
        <p14:creationId xmlns:p14="http://schemas.microsoft.com/office/powerpoint/2010/main" val="30072890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5EBE0A0-EB39-446E-818C-58DA94DB2042}" type="datetimeFigureOut">
              <a:rPr lang="en-GB" smtClean="0"/>
              <a:t>20/01/2020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7948302-F317-41DC-B47F-7E429B9574D1}" type="slidenum">
              <a:rPr lang="en-GB" smtClean="0"/>
              <a:t>‹#›</a:t>
            </a:fld>
            <a:endParaRPr lang="en-GB"/>
          </a:p>
        </p:txBody>
      </p:sp>
    </p:spTree>
    <p:extLst>
      <p:ext uri="{BB962C8B-B14F-4D97-AF65-F5344CB8AC3E}">
        <p14:creationId xmlns:p14="http://schemas.microsoft.com/office/powerpoint/2010/main" val="654386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5EBE0A0-EB39-446E-818C-58DA94DB2042}" type="datetimeFigureOut">
              <a:rPr lang="en-GB" smtClean="0"/>
              <a:t>20/01/2020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7948302-F317-41DC-B47F-7E429B9574D1}" type="slidenum">
              <a:rPr lang="en-GB" smtClean="0"/>
              <a:t>‹#›</a:t>
            </a:fld>
            <a:endParaRPr lang="en-GB"/>
          </a:p>
        </p:txBody>
      </p:sp>
    </p:spTree>
    <p:extLst>
      <p:ext uri="{BB962C8B-B14F-4D97-AF65-F5344CB8AC3E}">
        <p14:creationId xmlns:p14="http://schemas.microsoft.com/office/powerpoint/2010/main" val="15870069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5EBE0A0-EB39-446E-818C-58DA94DB2042}" type="datetimeFigureOut">
              <a:rPr lang="en-GB" smtClean="0"/>
              <a:t>20/01/2020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7948302-F317-41DC-B47F-7E429B9574D1}" type="slidenum">
              <a:rPr lang="en-GB" smtClean="0"/>
              <a:t>‹#›</a:t>
            </a:fld>
            <a:endParaRPr lang="en-GB"/>
          </a:p>
        </p:txBody>
      </p:sp>
    </p:spTree>
    <p:extLst>
      <p:ext uri="{BB962C8B-B14F-4D97-AF65-F5344CB8AC3E}">
        <p14:creationId xmlns:p14="http://schemas.microsoft.com/office/powerpoint/2010/main" val="40511832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5EBE0A0-EB39-446E-818C-58DA94DB2042}" type="datetimeFigureOut">
              <a:rPr lang="en-GB" smtClean="0"/>
              <a:t>20/01/2020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7948302-F317-41DC-B47F-7E429B9574D1}" type="slidenum">
              <a:rPr lang="en-GB" smtClean="0"/>
              <a:t>‹#›</a:t>
            </a:fld>
            <a:endParaRPr lang="en-GB"/>
          </a:p>
        </p:txBody>
      </p:sp>
    </p:spTree>
    <p:extLst>
      <p:ext uri="{BB962C8B-B14F-4D97-AF65-F5344CB8AC3E}">
        <p14:creationId xmlns:p14="http://schemas.microsoft.com/office/powerpoint/2010/main" val="30627020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55EBE0A0-EB39-446E-818C-58DA94DB2042}" type="datetimeFigureOut">
              <a:rPr lang="en-GB" smtClean="0"/>
              <a:t>20/01/2020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7948302-F317-41DC-B47F-7E429B9574D1}" type="slidenum">
              <a:rPr lang="en-GB" smtClean="0"/>
              <a:t>‹#›</a:t>
            </a:fld>
            <a:endParaRPr lang="en-GB"/>
          </a:p>
        </p:txBody>
      </p:sp>
    </p:spTree>
    <p:extLst>
      <p:ext uri="{BB962C8B-B14F-4D97-AF65-F5344CB8AC3E}">
        <p14:creationId xmlns:p14="http://schemas.microsoft.com/office/powerpoint/2010/main" val="29174536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55EBE0A0-EB39-446E-818C-58DA94DB2042}" type="datetimeFigureOut">
              <a:rPr lang="en-GB" smtClean="0"/>
              <a:t>20/01/2020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7948302-F317-41DC-B47F-7E429B9574D1}" type="slidenum">
              <a:rPr lang="en-GB" smtClean="0"/>
              <a:t>‹#›</a:t>
            </a:fld>
            <a:endParaRPr lang="en-GB"/>
          </a:p>
        </p:txBody>
      </p:sp>
    </p:spTree>
    <p:extLst>
      <p:ext uri="{BB962C8B-B14F-4D97-AF65-F5344CB8AC3E}">
        <p14:creationId xmlns:p14="http://schemas.microsoft.com/office/powerpoint/2010/main" val="7005308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55EBE0A0-EB39-446E-818C-58DA94DB2042}" type="datetimeFigureOut">
              <a:rPr lang="en-GB" smtClean="0"/>
              <a:t>20/01/2020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7948302-F317-41DC-B47F-7E429B9574D1}" type="slidenum">
              <a:rPr lang="en-GB" smtClean="0"/>
              <a:t>‹#›</a:t>
            </a:fld>
            <a:endParaRPr lang="en-GB"/>
          </a:p>
        </p:txBody>
      </p:sp>
    </p:spTree>
    <p:extLst>
      <p:ext uri="{BB962C8B-B14F-4D97-AF65-F5344CB8AC3E}">
        <p14:creationId xmlns:p14="http://schemas.microsoft.com/office/powerpoint/2010/main" val="30724282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5EBE0A0-EB39-446E-818C-58DA94DB2042}" type="datetimeFigureOut">
              <a:rPr lang="en-GB" smtClean="0"/>
              <a:t>20/01/2020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7948302-F317-41DC-B47F-7E429B9574D1}" type="slidenum">
              <a:rPr lang="en-GB" smtClean="0"/>
              <a:t>‹#›</a:t>
            </a:fld>
            <a:endParaRPr lang="en-GB"/>
          </a:p>
        </p:txBody>
      </p:sp>
    </p:spTree>
    <p:extLst>
      <p:ext uri="{BB962C8B-B14F-4D97-AF65-F5344CB8AC3E}">
        <p14:creationId xmlns:p14="http://schemas.microsoft.com/office/powerpoint/2010/main" val="20340109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5EBE0A0-EB39-446E-818C-58DA94DB2042}" type="datetimeFigureOut">
              <a:rPr lang="en-GB" smtClean="0"/>
              <a:t>20/01/2020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7948302-F317-41DC-B47F-7E429B9574D1}" type="slidenum">
              <a:rPr lang="en-GB" smtClean="0"/>
              <a:t>‹#›</a:t>
            </a:fld>
            <a:endParaRPr lang="en-GB"/>
          </a:p>
        </p:txBody>
      </p:sp>
    </p:spTree>
    <p:extLst>
      <p:ext uri="{BB962C8B-B14F-4D97-AF65-F5344CB8AC3E}">
        <p14:creationId xmlns:p14="http://schemas.microsoft.com/office/powerpoint/2010/main" val="8324406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5EBE0A0-EB39-446E-818C-58DA94DB2042}" type="datetimeFigureOut">
              <a:rPr lang="en-GB" smtClean="0"/>
              <a:t>20/01/2020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7948302-F317-41DC-B47F-7E429B9574D1}" type="slidenum">
              <a:rPr lang="en-GB" smtClean="0"/>
              <a:t>‹#›</a:t>
            </a:fld>
            <a:endParaRPr lang="en-GB"/>
          </a:p>
        </p:txBody>
      </p:sp>
    </p:spTree>
    <p:extLst>
      <p:ext uri="{BB962C8B-B14F-4D97-AF65-F5344CB8AC3E}">
        <p14:creationId xmlns:p14="http://schemas.microsoft.com/office/powerpoint/2010/main" val="14658008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5EBE0A0-EB39-446E-818C-58DA94DB2042}" type="datetimeFigureOut">
              <a:rPr lang="en-GB" smtClean="0"/>
              <a:t>20/01/2020</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7948302-F317-41DC-B47F-7E429B9574D1}" type="slidenum">
              <a:rPr lang="en-GB" smtClean="0"/>
              <a:t>‹#›</a:t>
            </a:fld>
            <a:endParaRPr lang="en-GB"/>
          </a:p>
        </p:txBody>
      </p:sp>
    </p:spTree>
    <p:extLst>
      <p:ext uri="{BB962C8B-B14F-4D97-AF65-F5344CB8AC3E}">
        <p14:creationId xmlns:p14="http://schemas.microsoft.com/office/powerpoint/2010/main" val="27610289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Frenemies</a:t>
            </a:r>
            <a:endParaRPr lang="en-GB" dirty="0"/>
          </a:p>
        </p:txBody>
      </p:sp>
      <p:sp>
        <p:nvSpPr>
          <p:cNvPr id="3" name="Subtitle 2"/>
          <p:cNvSpPr>
            <a:spLocks noGrp="1"/>
          </p:cNvSpPr>
          <p:nvPr>
            <p:ph type="subTitle" idx="1"/>
          </p:nvPr>
        </p:nvSpPr>
        <p:spPr/>
        <p:txBody>
          <a:bodyPr/>
          <a:lstStyle/>
          <a:p>
            <a:r>
              <a:rPr lang="en-GB" dirty="0" smtClean="0"/>
              <a:t>How we can support your </a:t>
            </a:r>
            <a:r>
              <a:rPr lang="en-GB" smtClean="0"/>
              <a:t>child together</a:t>
            </a:r>
            <a:endParaRPr lang="en-GB" dirty="0"/>
          </a:p>
        </p:txBody>
      </p:sp>
    </p:spTree>
    <p:extLst>
      <p:ext uri="{BB962C8B-B14F-4D97-AF65-F5344CB8AC3E}">
        <p14:creationId xmlns:p14="http://schemas.microsoft.com/office/powerpoint/2010/main" val="32945634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smtClean="0"/>
              <a:t>Frememies</a:t>
            </a:r>
            <a:endParaRPr lang="en-GB" dirty="0"/>
          </a:p>
        </p:txBody>
      </p:sp>
      <p:sp>
        <p:nvSpPr>
          <p:cNvPr id="3" name="Content Placeholder 2"/>
          <p:cNvSpPr>
            <a:spLocks noGrp="1"/>
          </p:cNvSpPr>
          <p:nvPr>
            <p:ph idx="1"/>
          </p:nvPr>
        </p:nvSpPr>
        <p:spPr/>
        <p:txBody>
          <a:bodyPr>
            <a:normAutofit fontScale="92500" lnSpcReduction="10000"/>
          </a:bodyPr>
          <a:lstStyle/>
          <a:p>
            <a:pPr marL="0" indent="0">
              <a:buNone/>
            </a:pPr>
            <a:r>
              <a:rPr lang="en-GB" dirty="0" smtClean="0"/>
              <a:t>"Frenemy" is an oxymoron and a portmanteau of "friend" and "enemy" that refers to "a person with whom one is friendly, despite a fundamental dislike or rivalry" or "a person who combines the characteristics of a friend and an enemy“.</a:t>
            </a:r>
          </a:p>
          <a:p>
            <a:pPr marL="0" indent="0">
              <a:buNone/>
            </a:pPr>
            <a:r>
              <a:rPr lang="en-GB" dirty="0" smtClean="0"/>
              <a:t>They might say “brutally honest” things to you which are unkind or hurtful. Put pressure on you to do things you don't want to do. Be manipulative (e.g. 'If you were my friend you </a:t>
            </a:r>
            <a:r>
              <a:rPr lang="en-GB" smtClean="0"/>
              <a:t>would…'). </a:t>
            </a:r>
            <a:r>
              <a:rPr lang="en-GB" dirty="0" smtClean="0"/>
              <a:t>Put you down.</a:t>
            </a:r>
            <a:endParaRPr lang="en-GB" dirty="0"/>
          </a:p>
        </p:txBody>
      </p:sp>
    </p:spTree>
    <p:extLst>
      <p:ext uri="{BB962C8B-B14F-4D97-AF65-F5344CB8AC3E}">
        <p14:creationId xmlns:p14="http://schemas.microsoft.com/office/powerpoint/2010/main" val="393261177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school will do.</a:t>
            </a:r>
            <a:endParaRPr lang="en-GB" dirty="0"/>
          </a:p>
        </p:txBody>
      </p:sp>
      <p:sp>
        <p:nvSpPr>
          <p:cNvPr id="3" name="Content Placeholder 2"/>
          <p:cNvSpPr>
            <a:spLocks noGrp="1"/>
          </p:cNvSpPr>
          <p:nvPr>
            <p:ph idx="1"/>
          </p:nvPr>
        </p:nvSpPr>
        <p:spPr/>
        <p:txBody>
          <a:bodyPr>
            <a:normAutofit lnSpcReduction="10000"/>
          </a:bodyPr>
          <a:lstStyle/>
          <a:p>
            <a:r>
              <a:rPr lang="en-GB" dirty="0" smtClean="0"/>
              <a:t>Meet with the different groups of children</a:t>
            </a:r>
          </a:p>
          <a:p>
            <a:pPr lvl="1"/>
            <a:r>
              <a:rPr lang="en-GB" dirty="0" smtClean="0"/>
              <a:t>Those on the receiving end </a:t>
            </a:r>
            <a:r>
              <a:rPr lang="en-GB" sz="2000" dirty="0" smtClean="0"/>
              <a:t>(most of the time)</a:t>
            </a:r>
            <a:endParaRPr lang="en-GB" dirty="0" smtClean="0"/>
          </a:p>
          <a:p>
            <a:pPr lvl="1"/>
            <a:r>
              <a:rPr lang="en-GB" dirty="0" smtClean="0"/>
              <a:t>Those being mean </a:t>
            </a:r>
            <a:r>
              <a:rPr lang="en-GB" sz="2000" dirty="0" smtClean="0"/>
              <a:t>(more often than not)</a:t>
            </a:r>
          </a:p>
          <a:p>
            <a:pPr lvl="1"/>
            <a:r>
              <a:rPr lang="en-GB" dirty="0" smtClean="0"/>
              <a:t>Those being bystanders </a:t>
            </a:r>
            <a:r>
              <a:rPr lang="en-GB" sz="2000" dirty="0" smtClean="0"/>
              <a:t>(watching, but not helping the situation)</a:t>
            </a:r>
          </a:p>
          <a:p>
            <a:r>
              <a:rPr lang="en-GB" dirty="0" smtClean="0"/>
              <a:t>Discuss what each group needs to do to help the situation.</a:t>
            </a:r>
          </a:p>
          <a:p>
            <a:r>
              <a:rPr lang="en-GB" dirty="0" smtClean="0"/>
              <a:t>Decide an agreed response for each of the groups of children.</a:t>
            </a:r>
            <a:endParaRPr lang="en-GB" dirty="0"/>
          </a:p>
        </p:txBody>
      </p:sp>
    </p:spTree>
    <p:extLst>
      <p:ext uri="{BB962C8B-B14F-4D97-AF65-F5344CB8AC3E}">
        <p14:creationId xmlns:p14="http://schemas.microsoft.com/office/powerpoint/2010/main" val="198240643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Best thing for Parents to do</a:t>
            </a:r>
            <a:endParaRPr lang="en-GB" dirty="0"/>
          </a:p>
        </p:txBody>
      </p:sp>
      <p:sp>
        <p:nvSpPr>
          <p:cNvPr id="3" name="Content Placeholder 2"/>
          <p:cNvSpPr>
            <a:spLocks noGrp="1"/>
          </p:cNvSpPr>
          <p:nvPr>
            <p:ph idx="1"/>
          </p:nvPr>
        </p:nvSpPr>
        <p:spPr/>
        <p:txBody>
          <a:bodyPr>
            <a:normAutofit fontScale="85000" lnSpcReduction="20000"/>
          </a:bodyPr>
          <a:lstStyle/>
          <a:p>
            <a:r>
              <a:rPr lang="en-GB" dirty="0" smtClean="0">
                <a:solidFill>
                  <a:srgbClr val="FF0000"/>
                </a:solidFill>
              </a:rPr>
              <a:t>Listen</a:t>
            </a:r>
            <a:r>
              <a:rPr lang="en-GB" dirty="0" smtClean="0"/>
              <a:t> (not ask!) – parents should make themselves available as a sounding board for their child whenever possible. Children need to have a </a:t>
            </a:r>
            <a:r>
              <a:rPr lang="en-GB" dirty="0" smtClean="0">
                <a:solidFill>
                  <a:srgbClr val="00B050"/>
                </a:solidFill>
              </a:rPr>
              <a:t>safe</a:t>
            </a:r>
            <a:r>
              <a:rPr lang="en-GB" dirty="0" smtClean="0"/>
              <a:t> place to be vulnerable—to vent, to talk about their friendship frustrations, and even to cry.</a:t>
            </a:r>
          </a:p>
          <a:p>
            <a:r>
              <a:rPr lang="en-GB" dirty="0" smtClean="0">
                <a:solidFill>
                  <a:srgbClr val="FF0000"/>
                </a:solidFill>
              </a:rPr>
              <a:t>Encourage</a:t>
            </a:r>
            <a:r>
              <a:rPr lang="en-GB" dirty="0" smtClean="0"/>
              <a:t> – make sure your child has told someone at school and </a:t>
            </a:r>
            <a:r>
              <a:rPr lang="en-GB" dirty="0" smtClean="0">
                <a:solidFill>
                  <a:srgbClr val="FF0000"/>
                </a:solidFill>
              </a:rPr>
              <a:t>Praise</a:t>
            </a:r>
            <a:r>
              <a:rPr lang="en-GB" dirty="0" smtClean="0"/>
              <a:t> them for doing so.</a:t>
            </a:r>
          </a:p>
          <a:p>
            <a:r>
              <a:rPr lang="en-GB" dirty="0" smtClean="0">
                <a:solidFill>
                  <a:srgbClr val="FF0000"/>
                </a:solidFill>
              </a:rPr>
              <a:t>Inform</a:t>
            </a:r>
            <a:r>
              <a:rPr lang="en-GB" dirty="0" smtClean="0"/>
              <a:t> - if they haven’t, either ask them to or tell the school yourself about the incident. </a:t>
            </a:r>
            <a:r>
              <a:rPr lang="en-GB" sz="1300" dirty="0" smtClean="0"/>
              <a:t>j.symonds@romseyabbey.hants.sch.uk</a:t>
            </a:r>
            <a:endParaRPr lang="en-GB" sz="1500" dirty="0" smtClean="0"/>
          </a:p>
          <a:p>
            <a:r>
              <a:rPr lang="en-GB" dirty="0" smtClean="0">
                <a:solidFill>
                  <a:srgbClr val="FF0000"/>
                </a:solidFill>
              </a:rPr>
              <a:t>Move on </a:t>
            </a:r>
            <a:r>
              <a:rPr lang="en-GB" dirty="0" smtClean="0"/>
              <a:t>– talk to your child about something they have done well at or enjoyed at school, or something nice that is planned in the near future.</a:t>
            </a:r>
            <a:endParaRPr lang="en-GB" dirty="0"/>
          </a:p>
        </p:txBody>
      </p:sp>
    </p:spTree>
    <p:extLst>
      <p:ext uri="{BB962C8B-B14F-4D97-AF65-F5344CB8AC3E}">
        <p14:creationId xmlns:p14="http://schemas.microsoft.com/office/powerpoint/2010/main" val="27310372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will this look like for you?</a:t>
            </a:r>
            <a:endParaRPr lang="en-GB" dirty="0"/>
          </a:p>
        </p:txBody>
      </p:sp>
      <p:sp>
        <p:nvSpPr>
          <p:cNvPr id="3" name="Content Placeholder 2"/>
          <p:cNvSpPr>
            <a:spLocks noGrp="1"/>
          </p:cNvSpPr>
          <p:nvPr>
            <p:ph idx="1"/>
          </p:nvPr>
        </p:nvSpPr>
        <p:spPr/>
        <p:txBody>
          <a:bodyPr>
            <a:normAutofit fontScale="92500"/>
          </a:bodyPr>
          <a:lstStyle/>
          <a:p>
            <a:r>
              <a:rPr lang="en-GB" dirty="0" smtClean="0">
                <a:solidFill>
                  <a:schemeClr val="accent6">
                    <a:lumMod val="60000"/>
                    <a:lumOff val="40000"/>
                  </a:schemeClr>
                </a:solidFill>
              </a:rPr>
              <a:t>XXXX said I was stupid today.</a:t>
            </a:r>
          </a:p>
          <a:p>
            <a:r>
              <a:rPr lang="en-GB" dirty="0" smtClean="0">
                <a:solidFill>
                  <a:schemeClr val="accent6">
                    <a:lumMod val="75000"/>
                  </a:schemeClr>
                </a:solidFill>
              </a:rPr>
              <a:t>I bet that made you feel sad/angry/upset. Did you tell a teacher?</a:t>
            </a:r>
          </a:p>
          <a:p>
            <a:r>
              <a:rPr lang="en-GB" dirty="0" smtClean="0">
                <a:solidFill>
                  <a:schemeClr val="accent6">
                    <a:lumMod val="60000"/>
                    <a:lumOff val="40000"/>
                  </a:schemeClr>
                </a:solidFill>
              </a:rPr>
              <a:t>Yes</a:t>
            </a:r>
          </a:p>
          <a:p>
            <a:r>
              <a:rPr lang="en-GB" dirty="0" smtClean="0">
                <a:solidFill>
                  <a:schemeClr val="accent6">
                    <a:lumMod val="75000"/>
                  </a:schemeClr>
                </a:solidFill>
              </a:rPr>
              <a:t>Well done. Was it dealt with?</a:t>
            </a:r>
          </a:p>
          <a:p>
            <a:r>
              <a:rPr lang="en-GB" dirty="0" smtClean="0">
                <a:solidFill>
                  <a:schemeClr val="accent6">
                    <a:lumMod val="60000"/>
                    <a:lumOff val="40000"/>
                  </a:schemeClr>
                </a:solidFill>
              </a:rPr>
              <a:t>Yes</a:t>
            </a:r>
          </a:p>
          <a:p>
            <a:r>
              <a:rPr lang="en-GB" dirty="0" smtClean="0">
                <a:solidFill>
                  <a:schemeClr val="accent6">
                    <a:lumMod val="75000"/>
                  </a:schemeClr>
                </a:solidFill>
              </a:rPr>
              <a:t>Good, now what did you enjoy doing most today? (and don’t accept ‘Nothing’ as a response)</a:t>
            </a:r>
          </a:p>
          <a:p>
            <a:endParaRPr lang="en-GB" dirty="0"/>
          </a:p>
        </p:txBody>
      </p:sp>
    </p:spTree>
    <p:extLst>
      <p:ext uri="{BB962C8B-B14F-4D97-AF65-F5344CB8AC3E}">
        <p14:creationId xmlns:p14="http://schemas.microsoft.com/office/powerpoint/2010/main" val="11774626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will this look like for you?</a:t>
            </a:r>
            <a:endParaRPr lang="en-GB" dirty="0"/>
          </a:p>
        </p:txBody>
      </p:sp>
      <p:sp>
        <p:nvSpPr>
          <p:cNvPr id="3" name="Content Placeholder 2"/>
          <p:cNvSpPr>
            <a:spLocks noGrp="1"/>
          </p:cNvSpPr>
          <p:nvPr>
            <p:ph idx="1"/>
          </p:nvPr>
        </p:nvSpPr>
        <p:spPr/>
        <p:txBody>
          <a:bodyPr>
            <a:normAutofit fontScale="92500" lnSpcReduction="20000"/>
          </a:bodyPr>
          <a:lstStyle/>
          <a:p>
            <a:r>
              <a:rPr lang="en-GB" dirty="0" smtClean="0">
                <a:solidFill>
                  <a:schemeClr val="accent6">
                    <a:lumMod val="60000"/>
                    <a:lumOff val="40000"/>
                  </a:schemeClr>
                </a:solidFill>
              </a:rPr>
              <a:t>XXXX said I was stupid today.</a:t>
            </a:r>
          </a:p>
          <a:p>
            <a:r>
              <a:rPr lang="en-GB" dirty="0" smtClean="0">
                <a:solidFill>
                  <a:schemeClr val="accent6">
                    <a:lumMod val="75000"/>
                  </a:schemeClr>
                </a:solidFill>
              </a:rPr>
              <a:t>I bet that made you feel sad/angry/upset. Did you tell a teacher?</a:t>
            </a:r>
          </a:p>
          <a:p>
            <a:r>
              <a:rPr lang="en-GB" dirty="0" smtClean="0">
                <a:solidFill>
                  <a:schemeClr val="accent6">
                    <a:lumMod val="60000"/>
                    <a:lumOff val="40000"/>
                  </a:schemeClr>
                </a:solidFill>
              </a:rPr>
              <a:t>No</a:t>
            </a:r>
          </a:p>
          <a:p>
            <a:r>
              <a:rPr lang="en-GB" dirty="0" smtClean="0">
                <a:solidFill>
                  <a:schemeClr val="accent6">
                    <a:lumMod val="75000"/>
                  </a:schemeClr>
                </a:solidFill>
              </a:rPr>
              <a:t>It’s really important that you tell someone at the time. Can you make sure you do that tomorrow, or do you want me to tell the school?</a:t>
            </a:r>
          </a:p>
          <a:p>
            <a:r>
              <a:rPr lang="en-GB" dirty="0" smtClean="0">
                <a:solidFill>
                  <a:schemeClr val="accent6">
                    <a:lumMod val="60000"/>
                    <a:lumOff val="40000"/>
                  </a:schemeClr>
                </a:solidFill>
              </a:rPr>
              <a:t>I can tell them</a:t>
            </a:r>
          </a:p>
          <a:p>
            <a:r>
              <a:rPr lang="en-GB" dirty="0" smtClean="0">
                <a:solidFill>
                  <a:schemeClr val="accent6">
                    <a:lumMod val="75000"/>
                  </a:schemeClr>
                </a:solidFill>
              </a:rPr>
              <a:t>Well done. Now what did you enjoy doing most today? (and don’t accept ‘Nothing’ as a response)</a:t>
            </a:r>
          </a:p>
          <a:p>
            <a:endParaRPr lang="en-GB" dirty="0"/>
          </a:p>
        </p:txBody>
      </p:sp>
    </p:spTree>
    <p:extLst>
      <p:ext uri="{BB962C8B-B14F-4D97-AF65-F5344CB8AC3E}">
        <p14:creationId xmlns:p14="http://schemas.microsoft.com/office/powerpoint/2010/main" val="11925904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will this look like for you?</a:t>
            </a:r>
            <a:endParaRPr lang="en-GB" dirty="0"/>
          </a:p>
        </p:txBody>
      </p:sp>
      <p:sp>
        <p:nvSpPr>
          <p:cNvPr id="3" name="Content Placeholder 2"/>
          <p:cNvSpPr>
            <a:spLocks noGrp="1"/>
          </p:cNvSpPr>
          <p:nvPr>
            <p:ph idx="1"/>
          </p:nvPr>
        </p:nvSpPr>
        <p:spPr/>
        <p:txBody>
          <a:bodyPr/>
          <a:lstStyle/>
          <a:p>
            <a:endParaRPr lang="en-GB"/>
          </a:p>
        </p:txBody>
      </p:sp>
    </p:spTree>
    <p:extLst>
      <p:ext uri="{BB962C8B-B14F-4D97-AF65-F5344CB8AC3E}">
        <p14:creationId xmlns:p14="http://schemas.microsoft.com/office/powerpoint/2010/main" val="246415972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Finish-the-sentence game</a:t>
            </a:r>
            <a:endParaRPr lang="en-GB" dirty="0"/>
          </a:p>
        </p:txBody>
      </p:sp>
      <p:sp>
        <p:nvSpPr>
          <p:cNvPr id="3" name="Content Placeholder 2"/>
          <p:cNvSpPr>
            <a:spLocks noGrp="1"/>
          </p:cNvSpPr>
          <p:nvPr>
            <p:ph idx="1"/>
          </p:nvPr>
        </p:nvSpPr>
        <p:spPr/>
        <p:txBody>
          <a:bodyPr>
            <a:normAutofit fontScale="55000" lnSpcReduction="20000"/>
          </a:bodyPr>
          <a:lstStyle/>
          <a:p>
            <a:pPr marL="0" indent="0">
              <a:buNone/>
            </a:pPr>
            <a:r>
              <a:rPr lang="en-GB" i="1" dirty="0" smtClean="0"/>
              <a:t>A Real Friend is Someone Who</a:t>
            </a:r>
            <a:r>
              <a:rPr lang="en-GB" dirty="0" smtClean="0"/>
              <a:t>... Hopefully, the end of your child’s sentence will sound something like:</a:t>
            </a:r>
          </a:p>
          <a:p>
            <a:r>
              <a:rPr lang="en-GB" dirty="0" smtClean="0"/>
              <a:t>Uses kind words</a:t>
            </a:r>
          </a:p>
          <a:p>
            <a:r>
              <a:rPr lang="en-GB" dirty="0"/>
              <a:t>T</a:t>
            </a:r>
            <a:r>
              <a:rPr lang="en-GB" dirty="0" smtClean="0"/>
              <a:t>akes turns and cooperates</a:t>
            </a:r>
          </a:p>
          <a:p>
            <a:r>
              <a:rPr lang="en-GB" dirty="0" smtClean="0"/>
              <a:t>Shares</a:t>
            </a:r>
          </a:p>
          <a:p>
            <a:r>
              <a:rPr lang="en-GB" dirty="0" smtClean="0"/>
              <a:t>Uses words to tell me how she feels</a:t>
            </a:r>
          </a:p>
          <a:p>
            <a:r>
              <a:rPr lang="en-GB" dirty="0" smtClean="0"/>
              <a:t>Helps me when I need it</a:t>
            </a:r>
          </a:p>
          <a:p>
            <a:r>
              <a:rPr lang="en-GB" dirty="0" smtClean="0"/>
              <a:t>Compliments me</a:t>
            </a:r>
          </a:p>
          <a:p>
            <a:r>
              <a:rPr lang="en-GB" dirty="0" smtClean="0"/>
              <a:t>Includes me</a:t>
            </a:r>
          </a:p>
          <a:p>
            <a:r>
              <a:rPr lang="en-GB" dirty="0" smtClean="0"/>
              <a:t>Is always there for me</a:t>
            </a:r>
          </a:p>
          <a:p>
            <a:r>
              <a:rPr lang="en-GB" dirty="0" smtClean="0"/>
              <a:t>Understands how I feel</a:t>
            </a:r>
          </a:p>
          <a:p>
            <a:r>
              <a:rPr lang="en-GB" dirty="0" smtClean="0"/>
              <a:t>Cares about my opinions and feelings</a:t>
            </a:r>
          </a:p>
          <a:p>
            <a:r>
              <a:rPr lang="en-GB" dirty="0" smtClean="0"/>
              <a:t>Stands up for me</a:t>
            </a:r>
          </a:p>
          <a:p>
            <a:r>
              <a:rPr lang="en-GB" dirty="0" smtClean="0"/>
              <a:t>Is fun to be with</a:t>
            </a:r>
          </a:p>
          <a:p>
            <a:r>
              <a:rPr lang="en-GB" dirty="0" smtClean="0"/>
              <a:t>Has a lot in common with me</a:t>
            </a:r>
            <a:endParaRPr lang="en-GB" dirty="0"/>
          </a:p>
        </p:txBody>
      </p:sp>
    </p:spTree>
    <p:extLst>
      <p:ext uri="{BB962C8B-B14F-4D97-AF65-F5344CB8AC3E}">
        <p14:creationId xmlns:p14="http://schemas.microsoft.com/office/powerpoint/2010/main" val="165713390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92</TotalTime>
  <Words>528</Words>
  <Application>Microsoft Office PowerPoint</Application>
  <PresentationFormat>On-screen Show (4:3)</PresentationFormat>
  <Paragraphs>47</Paragraphs>
  <Slides>8</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8</vt:i4>
      </vt:variant>
    </vt:vector>
  </HeadingPairs>
  <TitlesOfParts>
    <vt:vector size="11" baseType="lpstr">
      <vt:lpstr>Arial</vt:lpstr>
      <vt:lpstr>Calibri</vt:lpstr>
      <vt:lpstr>Office Theme</vt:lpstr>
      <vt:lpstr>Frenemies</vt:lpstr>
      <vt:lpstr>Frememies</vt:lpstr>
      <vt:lpstr>What school will do.</vt:lpstr>
      <vt:lpstr>Best thing for Parents to do</vt:lpstr>
      <vt:lpstr>What will this look like for you?</vt:lpstr>
      <vt:lpstr>What will this look like for you?</vt:lpstr>
      <vt:lpstr>What will this look like for you?</vt:lpstr>
      <vt:lpstr>Finish-the-sentence game</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Frememies</dc:title>
  <dc:creator>Julie</dc:creator>
  <cp:lastModifiedBy>Tom Langford 2</cp:lastModifiedBy>
  <cp:revision>13</cp:revision>
  <dcterms:created xsi:type="dcterms:W3CDTF">2020-01-06T16:17:23Z</dcterms:created>
  <dcterms:modified xsi:type="dcterms:W3CDTF">2020-01-20T13:12:56Z</dcterms:modified>
</cp:coreProperties>
</file>